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9928-9BE8-9941-859F-3388925F7581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8557B-B4B6-C043-9E16-C2F2C7428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852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9928-9BE8-9941-859F-3388925F7581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8557B-B4B6-C043-9E16-C2F2C7428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1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9928-9BE8-9941-859F-3388925F7581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8557B-B4B6-C043-9E16-C2F2C7428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248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9928-9BE8-9941-859F-3388925F7581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8557B-B4B6-C043-9E16-C2F2C7428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687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9928-9BE8-9941-859F-3388925F7581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8557B-B4B6-C043-9E16-C2F2C7428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2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9928-9BE8-9941-859F-3388925F7581}" type="datetimeFigureOut">
              <a:rPr lang="en-US" smtClean="0"/>
              <a:t>9/6/13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8557B-B4B6-C043-9E16-C2F2C7428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2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9928-9BE8-9941-859F-3388925F7581}" type="datetimeFigureOut">
              <a:rPr lang="en-US" smtClean="0"/>
              <a:t>9/6/13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8557B-B4B6-C043-9E16-C2F2C7428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004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9928-9BE8-9941-859F-3388925F7581}" type="datetimeFigureOut">
              <a:rPr lang="en-US" smtClean="0"/>
              <a:t>9/6/13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8557B-B4B6-C043-9E16-C2F2C7428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418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9928-9BE8-9941-859F-3388925F7581}" type="datetimeFigureOut">
              <a:rPr lang="en-US" smtClean="0"/>
              <a:t>9/6/13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8557B-B4B6-C043-9E16-C2F2C7428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520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9928-9BE8-9941-859F-3388925F7581}" type="datetimeFigureOut">
              <a:rPr lang="en-US" smtClean="0"/>
              <a:t>9/6/13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8557B-B4B6-C043-9E16-C2F2C7428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17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9928-9BE8-9941-859F-3388925F7581}" type="datetimeFigureOut">
              <a:rPr lang="en-US" smtClean="0"/>
              <a:t>9/6/13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8557B-B4B6-C043-9E16-C2F2C7428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60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59928-9BE8-9941-859F-3388925F7581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8557B-B4B6-C043-9E16-C2F2C74282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219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6203" y="216949"/>
            <a:ext cx="7115980" cy="1350124"/>
          </a:xfrm>
        </p:spPr>
        <p:txBody>
          <a:bodyPr/>
          <a:lstStyle/>
          <a:p>
            <a:r>
              <a:rPr lang="en-US" dirty="0" smtClean="0"/>
              <a:t>Famous Dishes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68" y="1749238"/>
            <a:ext cx="2519494" cy="16766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8250" y="1749238"/>
            <a:ext cx="2508243" cy="16766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5870" y="1749238"/>
            <a:ext cx="2444767" cy="16766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671" y="3973359"/>
            <a:ext cx="2426891" cy="24268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2079" y="3973359"/>
            <a:ext cx="2344414" cy="23444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8842" y="4105323"/>
            <a:ext cx="3046463" cy="221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192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Famous Dishes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Famous Dishes</dc:title>
  <dc:creator>Nico  Kelly</dc:creator>
  <cp:lastModifiedBy>Nico  Kelly</cp:lastModifiedBy>
  <cp:revision>2</cp:revision>
  <dcterms:created xsi:type="dcterms:W3CDTF">2013-09-06T18:14:43Z</dcterms:created>
  <dcterms:modified xsi:type="dcterms:W3CDTF">2013-09-06T18:32:19Z</dcterms:modified>
</cp:coreProperties>
</file>